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C175"/>
    <a:srgbClr val="59B998"/>
    <a:srgbClr val="929292"/>
    <a:srgbClr val="337389"/>
    <a:srgbClr val="E468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772"/>
  </p:normalViewPr>
  <p:slideViewPr>
    <p:cSldViewPr snapToGrid="0">
      <p:cViewPr varScale="1">
        <p:scale>
          <a:sx n="128" d="100"/>
          <a:sy n="128" d="100"/>
        </p:scale>
        <p:origin x="6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FE06335C-FB33-AF52-9DE6-935E2F7FF7AC}"/>
              </a:ext>
            </a:extLst>
          </p:cNvPr>
          <p:cNvSpPr txBox="1"/>
          <p:nvPr/>
        </p:nvSpPr>
        <p:spPr>
          <a:xfrm>
            <a:off x="1145725" y="1228411"/>
            <a:ext cx="526822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latin typeface="Open Sans" pitchFamily="2" charset="0"/>
                <a:ea typeface="Open Sans" pitchFamily="2" charset="0"/>
                <a:cs typeface="Open Sans" pitchFamily="2" charset="0"/>
              </a:rPr>
              <a:t>Complétez dans le schéma ci-dessous les trois éléments ayant rendu possible la naissance de la notion d'artiste.</a:t>
            </a:r>
            <a:endParaRPr lang="fr-FR" sz="1374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89EAF8A7-8856-156D-E919-1D0456053DD5}"/>
              </a:ext>
            </a:extLst>
          </p:cNvPr>
          <p:cNvSpPr/>
          <p:nvPr/>
        </p:nvSpPr>
        <p:spPr>
          <a:xfrm>
            <a:off x="3013626" y="4409181"/>
            <a:ext cx="1532422" cy="1532423"/>
          </a:xfrm>
          <a:prstGeom prst="ellipse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Naissance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de la notion d’artiste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D27FA6DE-8DFE-06EE-147F-6BCE40B0F2FB}"/>
              </a:ext>
            </a:extLst>
          </p:cNvPr>
          <p:cNvSpPr/>
          <p:nvPr/>
        </p:nvSpPr>
        <p:spPr>
          <a:xfrm>
            <a:off x="5087841" y="3681728"/>
            <a:ext cx="2028482" cy="1454906"/>
          </a:xfrm>
          <a:prstGeom prst="roundRect">
            <a:avLst>
              <a:gd name="adj" fmla="val 11979"/>
            </a:avLst>
          </a:prstGeom>
          <a:solidFill>
            <a:schemeClr val="bg1"/>
          </a:solidFill>
          <a:ln w="31750"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8CD06F56-932B-6770-5A55-E0355737CE21}"/>
              </a:ext>
            </a:extLst>
          </p:cNvPr>
          <p:cNvSpPr/>
          <p:nvPr/>
        </p:nvSpPr>
        <p:spPr>
          <a:xfrm>
            <a:off x="443352" y="3681728"/>
            <a:ext cx="2028482" cy="1454906"/>
          </a:xfrm>
          <a:prstGeom prst="roundRect">
            <a:avLst>
              <a:gd name="adj" fmla="val 11979"/>
            </a:avLst>
          </a:prstGeom>
          <a:noFill/>
          <a:ln w="31750"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E05049A2-A179-613F-AF10-6B0FFE0687A9}"/>
              </a:ext>
            </a:extLst>
          </p:cNvPr>
          <p:cNvSpPr/>
          <p:nvPr/>
        </p:nvSpPr>
        <p:spPr>
          <a:xfrm>
            <a:off x="2765595" y="2256807"/>
            <a:ext cx="2028482" cy="1454906"/>
          </a:xfrm>
          <a:prstGeom prst="roundRect">
            <a:avLst>
              <a:gd name="adj" fmla="val 11979"/>
            </a:avLst>
          </a:prstGeom>
          <a:solidFill>
            <a:schemeClr val="bg1"/>
          </a:solidFill>
          <a:ln w="31750"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736BA9AA-C7FE-51A9-3A1D-F53CAA4CA3FB}"/>
              </a:ext>
            </a:extLst>
          </p:cNvPr>
          <p:cNvCxnSpPr>
            <a:cxnSpLocks/>
            <a:stCxn id="18" idx="2"/>
            <a:endCxn id="5" idx="0"/>
          </p:cNvCxnSpPr>
          <p:nvPr/>
        </p:nvCxnSpPr>
        <p:spPr>
          <a:xfrm>
            <a:off x="3779836" y="3711713"/>
            <a:ext cx="1" cy="697468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54DB4827-4D52-DF4F-96F7-791E260A88EE}"/>
              </a:ext>
            </a:extLst>
          </p:cNvPr>
          <p:cNvCxnSpPr>
            <a:cxnSpLocks/>
            <a:stCxn id="16" idx="1"/>
          </p:cNvCxnSpPr>
          <p:nvPr/>
        </p:nvCxnSpPr>
        <p:spPr>
          <a:xfrm flipH="1">
            <a:off x="4433837" y="4409181"/>
            <a:ext cx="654004" cy="351662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E70AB7DA-B27A-DB5E-A07B-01DBA226002E}"/>
              </a:ext>
            </a:extLst>
          </p:cNvPr>
          <p:cNvCxnSpPr>
            <a:cxnSpLocks/>
            <a:stCxn id="17" idx="3"/>
          </p:cNvCxnSpPr>
          <p:nvPr/>
        </p:nvCxnSpPr>
        <p:spPr>
          <a:xfrm>
            <a:off x="2471834" y="4409181"/>
            <a:ext cx="654001" cy="351662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1895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24</Words>
  <Application>Microsoft Macintosh PowerPoint</Application>
  <PresentationFormat>Personnalisé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Samuel Biney</cp:lastModifiedBy>
  <cp:revision>18</cp:revision>
  <dcterms:created xsi:type="dcterms:W3CDTF">2024-05-15T14:38:44Z</dcterms:created>
  <dcterms:modified xsi:type="dcterms:W3CDTF">2025-04-14T10:58:17Z</dcterms:modified>
</cp:coreProperties>
</file>